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5e0fde65f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5e0fde65f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5e0fde65f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5e0fde65f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5e0fde65f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5e0fde65f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5e0fde65f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25e0fde65f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5e0fde65f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25e0fde65f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5e0fde65f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25e0fde65f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5e5bb042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5e5bb042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5e0fde65f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5e0fde65f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a4c124b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a4c124b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e2e684f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e2e684f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e2e684f2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e2e684f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5e5bb042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5e5bb042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5e0fde65f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25e0fde65f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kycss.org/emergency-procedures/emergency-guide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Planning, Reunification &amp; Response After a </a:t>
            </a:r>
            <a:r>
              <a:rPr lang="en"/>
              <a:t>Tragedy</a:t>
            </a:r>
            <a:r>
              <a:rPr lang="en"/>
              <a:t> 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450700" y="19458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5200">
                <a:solidFill>
                  <a:schemeClr val="dk1"/>
                </a:solidFill>
              </a:rPr>
              <a:t>SSC Training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June 6, 2022</a:t>
            </a:r>
            <a:endParaRPr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284100" y="164475"/>
            <a:ext cx="8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60" y="0"/>
            <a:ext cx="800767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284100" y="164475"/>
            <a:ext cx="8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60" y="0"/>
            <a:ext cx="800767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159" y="0"/>
            <a:ext cx="801168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284100" y="164475"/>
            <a:ext cx="8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60" y="0"/>
            <a:ext cx="800767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39" y="0"/>
            <a:ext cx="78607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After </a:t>
            </a:r>
            <a:r>
              <a:rPr lang="en"/>
              <a:t>Tragedy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</a:t>
            </a:r>
            <a:endParaRPr/>
          </a:p>
        </p:txBody>
      </p:sp>
      <p:sp>
        <p:nvSpPr>
          <p:cNvPr id="145" name="Google Shape;145;p26"/>
          <p:cNvSpPr txBox="1"/>
          <p:nvPr>
            <p:ph idx="4294967295" type="body"/>
          </p:nvPr>
        </p:nvSpPr>
        <p:spPr>
          <a:xfrm>
            <a:off x="311725" y="1427925"/>
            <a:ext cx="7780800" cy="34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How will you </a:t>
            </a:r>
            <a:r>
              <a:rPr lang="en"/>
              <a:t>provide</a:t>
            </a:r>
            <a:r>
              <a:rPr lang="en"/>
              <a:t> </a:t>
            </a:r>
            <a:r>
              <a:rPr lang="en"/>
              <a:t>transparency</a:t>
            </a:r>
            <a:r>
              <a:rPr lang="en"/>
              <a:t> to stakeholders?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When can you return to school?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mental health services will you provide?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Students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Staff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Tier 1, 2, and 3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How will people access the services?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How will </a:t>
            </a:r>
            <a:r>
              <a:rPr lang="en"/>
              <a:t>you</a:t>
            </a:r>
            <a:r>
              <a:rPr lang="en"/>
              <a:t> track services?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is expected in the classroom?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Academic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Behavior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Social Emotional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is expected with Extra Curriculars?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Are you canceling?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When will you participate?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Will you host events?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will be provided during breaks?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Short Term Breaks?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Summer Break?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Planning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635450" y="1472775"/>
            <a:ext cx="69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8475" y="1822225"/>
            <a:ext cx="1987036" cy="29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Reunification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741875" y="448600"/>
            <a:ext cx="43035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Document the Plan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Practice the Plan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Revise the Plan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Practice the Plan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**RELATIONSHIPS*RELATIONSHIPS*RELATIONSHIPS*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Reunification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328950" y="1398025"/>
            <a:ext cx="850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determine the most appropriate Family Reunification Site: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Secure the Site (MOA)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Evacuate to the Site (Hwy. Dept/How to Transport)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Notify Parents of location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Send It/OneCall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Text/Email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Radio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Television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Website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Social Media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Reunification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328950" y="1398025"/>
            <a:ext cx="850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Reunification Set Up (Flow)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Determine Roles and Responsibilities (Supplies)</a:t>
            </a:r>
            <a:br>
              <a:rPr lang="en"/>
            </a:br>
            <a:r>
              <a:rPr lang="en"/>
              <a:t>a. Greeting Area, Check-in Area, Staging Area, etc.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b. Security at Site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COMING SOON</a:t>
            </a:r>
            <a:br>
              <a:rPr lang="en"/>
            </a:br>
            <a:r>
              <a:rPr lang="en"/>
              <a:t>KCSS Website: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*Family Reunification Plan Guide/Template</a:t>
            </a:r>
            <a:br>
              <a:rPr lang="en"/>
            </a:br>
            <a:r>
              <a:rPr lang="en"/>
              <a:t>*Sample Reunification Forms</a:t>
            </a:r>
            <a:br>
              <a:rPr lang="en"/>
            </a:br>
            <a:r>
              <a:rPr lang="en"/>
              <a:t>*Sample Reunification Map (Layout)</a:t>
            </a:r>
            <a:br>
              <a:rPr lang="en"/>
            </a:br>
            <a:r>
              <a:rPr lang="en"/>
              <a:t>*Sample Parent EM Information Guide	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838" y="152400"/>
            <a:ext cx="6626325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576800" y="824650"/>
            <a:ext cx="2921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Sample Parent Guide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5576800" y="824650"/>
            <a:ext cx="2921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Sample Parent Guide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550" y="117850"/>
            <a:ext cx="4082600" cy="49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284100" y="164475"/>
            <a:ext cx="8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00" y="55225"/>
            <a:ext cx="8160299" cy="508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